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30275213" cy="42803763"/>
  <p:notesSz cx="7099300" cy="10234613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8200" kern="1200">
        <a:solidFill>
          <a:schemeClr val="bg1"/>
        </a:solidFill>
        <a:latin typeface="Calibri" panose="020F0502020204030204" pitchFamily="34" charset="0"/>
        <a:ea typeface="+mn-ea"/>
        <a:cs typeface="WenQuanYi Micro Hei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sz="8200" kern="1200">
        <a:solidFill>
          <a:schemeClr val="bg1"/>
        </a:solidFill>
        <a:latin typeface="Calibri" panose="020F0502020204030204" pitchFamily="34" charset="0"/>
        <a:ea typeface="+mn-ea"/>
        <a:cs typeface="WenQuanYi Micro Hei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sz="8200" kern="1200">
        <a:solidFill>
          <a:schemeClr val="bg1"/>
        </a:solidFill>
        <a:latin typeface="Calibri" panose="020F0502020204030204" pitchFamily="34" charset="0"/>
        <a:ea typeface="+mn-ea"/>
        <a:cs typeface="WenQuanYi Micro Hei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sz="8200" kern="1200">
        <a:solidFill>
          <a:schemeClr val="bg1"/>
        </a:solidFill>
        <a:latin typeface="Calibri" panose="020F0502020204030204" pitchFamily="34" charset="0"/>
        <a:ea typeface="+mn-ea"/>
        <a:cs typeface="WenQuanYi Micro Hei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sz="8200" kern="1200">
        <a:solidFill>
          <a:schemeClr val="bg1"/>
        </a:solidFill>
        <a:latin typeface="Calibri" panose="020F0502020204030204" pitchFamily="34" charset="0"/>
        <a:ea typeface="+mn-ea"/>
        <a:cs typeface="WenQuanYi Micro Hei" charset="0"/>
      </a:defRPr>
    </a:lvl5pPr>
    <a:lvl6pPr marL="2286000" algn="l" defTabSz="914400" rtl="0" eaLnBrk="1" latinLnBrk="0" hangingPunct="1">
      <a:defRPr sz="8200" kern="1200">
        <a:solidFill>
          <a:schemeClr val="bg1"/>
        </a:solidFill>
        <a:latin typeface="Calibri" panose="020F0502020204030204" pitchFamily="34" charset="0"/>
        <a:ea typeface="+mn-ea"/>
        <a:cs typeface="WenQuanYi Micro Hei" charset="0"/>
      </a:defRPr>
    </a:lvl6pPr>
    <a:lvl7pPr marL="2743200" algn="l" defTabSz="914400" rtl="0" eaLnBrk="1" latinLnBrk="0" hangingPunct="1">
      <a:defRPr sz="8200" kern="1200">
        <a:solidFill>
          <a:schemeClr val="bg1"/>
        </a:solidFill>
        <a:latin typeface="Calibri" panose="020F0502020204030204" pitchFamily="34" charset="0"/>
        <a:ea typeface="+mn-ea"/>
        <a:cs typeface="WenQuanYi Micro Hei" charset="0"/>
      </a:defRPr>
    </a:lvl7pPr>
    <a:lvl8pPr marL="3200400" algn="l" defTabSz="914400" rtl="0" eaLnBrk="1" latinLnBrk="0" hangingPunct="1">
      <a:defRPr sz="8200" kern="1200">
        <a:solidFill>
          <a:schemeClr val="bg1"/>
        </a:solidFill>
        <a:latin typeface="Calibri" panose="020F0502020204030204" pitchFamily="34" charset="0"/>
        <a:ea typeface="+mn-ea"/>
        <a:cs typeface="WenQuanYi Micro Hei" charset="0"/>
      </a:defRPr>
    </a:lvl8pPr>
    <a:lvl9pPr marL="3657600" algn="l" defTabSz="914400" rtl="0" eaLnBrk="1" latinLnBrk="0" hangingPunct="1">
      <a:defRPr sz="8200" kern="1200">
        <a:solidFill>
          <a:schemeClr val="bg1"/>
        </a:solidFill>
        <a:latin typeface="Calibri" panose="020F0502020204030204" pitchFamily="34" charset="0"/>
        <a:ea typeface="+mn-ea"/>
        <a:cs typeface="WenQuanYi Micro Hei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39F72"/>
    <a:srgbClr val="2BB77F"/>
    <a:srgbClr val="FF7000"/>
    <a:srgbClr val="00437A"/>
    <a:srgbClr val="82CFF5"/>
    <a:srgbClr val="75C5F4"/>
    <a:srgbClr val="2A53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6EB4F7-0D49-9940-A6EB-32F08CD82817}" v="19" dt="2024-08-27T09:43:43.8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7"/>
    <p:restoredTop sz="94626"/>
  </p:normalViewPr>
  <p:slideViewPr>
    <p:cSldViewPr>
      <p:cViewPr>
        <p:scale>
          <a:sx n="28" d="100"/>
          <a:sy n="28" d="100"/>
        </p:scale>
        <p:origin x="1680" y="-80"/>
      </p:cViewPr>
      <p:guideLst>
        <p:guide orient="horz" pos="2160"/>
        <p:guide pos="2883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74F03C7-28BB-4B38-AAAD-3077FD96B5D0}" type="datetimeFigureOut">
              <a:rPr lang="en-US" altLang="nb-NO"/>
              <a:pPr/>
              <a:t>8/27/24</a:t>
            </a:fld>
            <a:endParaRPr lang="en-US" alt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3C54CDF-4F12-4097-810A-631072495DC9}" type="slidenum">
              <a:rPr lang="en-US" altLang="nb-NO"/>
              <a:pPr/>
              <a:t>‹#›</a:t>
            </a:fld>
            <a:endParaRPr lang="en-US" altLang="nb-NO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AT" altLang="en-US"/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AT" altLang="en-US"/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1138" y="0"/>
            <a:ext cx="3074987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488" tIns="50694" rIns="97488" bIns="50694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782638" algn="l"/>
                <a:tab pos="1566863" algn="l"/>
                <a:tab pos="2351088" algn="l"/>
                <a:tab pos="3135313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endParaRPr lang="fr-FR" altLang="de-DE"/>
          </a:p>
        </p:txBody>
      </p:sp>
      <p:sp>
        <p:nvSpPr>
          <p:cNvPr id="2053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0736263" y="-17513300"/>
            <a:ext cx="28570238" cy="40397113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709613" y="4860925"/>
            <a:ext cx="5678487" cy="460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488" tIns="50694" rIns="97488" bIns="50694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altLang="de-DE"/>
          </a:p>
        </p:txBody>
      </p:sp>
      <p:sp>
        <p:nvSpPr>
          <p:cNvPr id="2055" name="Text Box 6"/>
          <p:cNvSpPr txBox="1">
            <a:spLocks noChangeArrowheads="1"/>
          </p:cNvSpPr>
          <p:nvPr/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AT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1138" y="9721850"/>
            <a:ext cx="3074987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488" tIns="50694" rIns="97488" bIns="50694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782638" algn="l"/>
                <a:tab pos="1566863" algn="l"/>
                <a:tab pos="2351088" algn="l"/>
                <a:tab pos="3135313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fld id="{E685FEC7-A72C-4C5C-A2EF-1E23C4005784}" type="slidenum">
              <a:rPr lang="fr-FR" altLang="de-DE"/>
              <a:pPr/>
              <a:t>‹#›</a:t>
            </a:fld>
            <a:endParaRPr lang="fr-FR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82638" algn="l"/>
                <a:tab pos="1566863" algn="l"/>
                <a:tab pos="2351088" algn="l"/>
                <a:tab pos="3135313" algn="l"/>
              </a:tabLst>
              <a:defRPr sz="1200">
                <a:solidFill>
                  <a:srgbClr val="000000"/>
                </a:solidFill>
                <a:latin typeface="Times New Roman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82638" algn="l"/>
                <a:tab pos="1566863" algn="l"/>
                <a:tab pos="2351088" algn="l"/>
                <a:tab pos="3135313" algn="l"/>
              </a:tabLst>
              <a:defRPr sz="1200">
                <a:solidFill>
                  <a:srgbClr val="000000"/>
                </a:solidFill>
                <a:latin typeface="Times New Roman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82638" algn="l"/>
                <a:tab pos="1566863" algn="l"/>
                <a:tab pos="2351088" algn="l"/>
                <a:tab pos="3135313" algn="l"/>
              </a:tabLst>
              <a:defRPr sz="1200">
                <a:solidFill>
                  <a:srgbClr val="000000"/>
                </a:solidFill>
                <a:latin typeface="Times New Roman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82638" algn="l"/>
                <a:tab pos="1566863" algn="l"/>
                <a:tab pos="2351088" algn="l"/>
                <a:tab pos="3135313" algn="l"/>
              </a:tabLst>
              <a:defRPr sz="1200">
                <a:solidFill>
                  <a:srgbClr val="000000"/>
                </a:solidFill>
                <a:latin typeface="Times New Roman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82638" algn="l"/>
                <a:tab pos="1566863" algn="l"/>
                <a:tab pos="2351088" algn="l"/>
                <a:tab pos="3135313" algn="l"/>
              </a:tabLst>
              <a:defRPr sz="1200">
                <a:solidFill>
                  <a:srgbClr val="000000"/>
                </a:solidFill>
                <a:latin typeface="Times New Roman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82638" algn="l"/>
                <a:tab pos="1566863" algn="l"/>
                <a:tab pos="2351088" algn="l"/>
                <a:tab pos="3135313" algn="l"/>
              </a:tabLst>
              <a:defRPr sz="1200">
                <a:solidFill>
                  <a:srgbClr val="000000"/>
                </a:solidFill>
                <a:latin typeface="Times New Roman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82638" algn="l"/>
                <a:tab pos="1566863" algn="l"/>
                <a:tab pos="2351088" algn="l"/>
                <a:tab pos="3135313" algn="l"/>
              </a:tabLst>
              <a:defRPr sz="1200">
                <a:solidFill>
                  <a:srgbClr val="000000"/>
                </a:solidFill>
                <a:latin typeface="Times New Roman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82638" algn="l"/>
                <a:tab pos="1566863" algn="l"/>
                <a:tab pos="2351088" algn="l"/>
                <a:tab pos="3135313" algn="l"/>
              </a:tabLst>
              <a:defRPr sz="1200">
                <a:solidFill>
                  <a:srgbClr val="000000"/>
                </a:solidFill>
                <a:latin typeface="Times New Roman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82638" algn="l"/>
                <a:tab pos="1566863" algn="l"/>
                <a:tab pos="2351088" algn="l"/>
                <a:tab pos="3135313" algn="l"/>
              </a:tabLst>
              <a:defRPr sz="1200">
                <a:solidFill>
                  <a:srgbClr val="000000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  <a:defRPr/>
            </a:pPr>
            <a:fld id="{9EA1C9FC-FD77-4EFF-AEC1-BF21718902D4}" type="slidenum">
              <a:rPr lang="fr-FR" altLang="de-DE" sz="1300">
                <a:ea typeface="WenQuanYi Micro Hei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  <a:defRPr/>
              </a:pPr>
              <a:t>1</a:t>
            </a:fld>
            <a:endParaRPr lang="fr-FR" altLang="de-DE" sz="1300">
              <a:ea typeface="WenQuanYi Micro Hei" charset="0"/>
            </a:endParaRPr>
          </a:p>
        </p:txBody>
      </p:sp>
      <p:sp>
        <p:nvSpPr>
          <p:cNvPr id="153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0736263" y="-17513300"/>
            <a:ext cx="28571826" cy="40398700"/>
          </a:xfrm>
          <a:solidFill>
            <a:srgbClr val="FFFFFF"/>
          </a:solidFill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658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70920" y="13297502"/>
            <a:ext cx="25733374" cy="9175069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541839" y="24255201"/>
            <a:ext cx="21191537" cy="10938652"/>
          </a:xfrm>
        </p:spPr>
        <p:txBody>
          <a:bodyPr/>
          <a:lstStyle>
            <a:lvl1pPr marL="0" indent="0" algn="ctr">
              <a:buNone/>
              <a:defRPr/>
            </a:lvl1pPr>
            <a:lvl2pPr marL="457657" indent="0" algn="ctr">
              <a:buNone/>
              <a:defRPr/>
            </a:lvl2pPr>
            <a:lvl3pPr marL="915314" indent="0" algn="ctr">
              <a:buNone/>
              <a:defRPr/>
            </a:lvl3pPr>
            <a:lvl4pPr marL="1372972" indent="0" algn="ctr">
              <a:buNone/>
              <a:defRPr/>
            </a:lvl4pPr>
            <a:lvl5pPr marL="1830629" indent="0" algn="ctr">
              <a:buNone/>
              <a:defRPr/>
            </a:lvl5pPr>
            <a:lvl6pPr marL="2288286" indent="0" algn="ctr">
              <a:buNone/>
              <a:defRPr/>
            </a:lvl6pPr>
            <a:lvl7pPr marL="2745943" indent="0" algn="ctr">
              <a:buNone/>
              <a:defRPr/>
            </a:lvl7pPr>
            <a:lvl8pPr marL="3203600" indent="0" algn="ctr">
              <a:buNone/>
              <a:defRPr/>
            </a:lvl8pPr>
            <a:lvl9pPr marL="3661258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C62770-3826-4CD2-B25D-C12D44DC3D1B}" type="slidenum">
              <a:rPr lang="fr-FR" altLang="de-DE"/>
              <a:pPr/>
              <a:t>‹#›</a:t>
            </a:fld>
            <a:endParaRPr lang="fr-FR" altLang="de-DE"/>
          </a:p>
        </p:txBody>
      </p:sp>
    </p:spTree>
    <p:extLst>
      <p:ext uri="{BB962C8B-B14F-4D97-AF65-F5344CB8AC3E}">
        <p14:creationId xmlns:p14="http://schemas.microsoft.com/office/powerpoint/2010/main" val="4050648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75CF8F-FBD8-4369-9946-C907C48FA230}" type="slidenum">
              <a:rPr lang="fr-FR" altLang="de-DE"/>
              <a:pPr/>
              <a:t>‹#›</a:t>
            </a:fld>
            <a:endParaRPr lang="fr-FR" altLang="de-DE"/>
          </a:p>
        </p:txBody>
      </p:sp>
    </p:spTree>
    <p:extLst>
      <p:ext uri="{BB962C8B-B14F-4D97-AF65-F5344CB8AC3E}">
        <p14:creationId xmlns:p14="http://schemas.microsoft.com/office/powerpoint/2010/main" val="2257795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21947981" y="1714373"/>
            <a:ext cx="6811168" cy="36520904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514477" y="1714373"/>
            <a:ext cx="20280944" cy="36520904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CF7070-4C72-4F29-AD9A-908A15DC820E}" type="slidenum">
              <a:rPr lang="fr-FR" altLang="de-DE"/>
              <a:pPr/>
              <a:t>‹#›</a:t>
            </a:fld>
            <a:endParaRPr lang="fr-FR" altLang="de-DE"/>
          </a:p>
        </p:txBody>
      </p:sp>
    </p:spTree>
    <p:extLst>
      <p:ext uri="{BB962C8B-B14F-4D97-AF65-F5344CB8AC3E}">
        <p14:creationId xmlns:p14="http://schemas.microsoft.com/office/powerpoint/2010/main" val="940815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969579-BB63-457A-B693-7F822616A1F1}" type="slidenum">
              <a:rPr lang="fr-FR" altLang="de-DE"/>
              <a:pPr/>
              <a:t>‹#›</a:t>
            </a:fld>
            <a:endParaRPr lang="fr-FR" altLang="de-DE"/>
          </a:p>
        </p:txBody>
      </p:sp>
    </p:spTree>
    <p:extLst>
      <p:ext uri="{BB962C8B-B14F-4D97-AF65-F5344CB8AC3E}">
        <p14:creationId xmlns:p14="http://schemas.microsoft.com/office/powerpoint/2010/main" val="2619975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1697" y="27506160"/>
            <a:ext cx="25733374" cy="8500432"/>
          </a:xfrm>
        </p:spPr>
        <p:txBody>
          <a:bodyPr anchor="t"/>
          <a:lstStyle>
            <a:lvl1pPr algn="l">
              <a:defRPr sz="4004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391697" y="18142193"/>
            <a:ext cx="25733374" cy="9363967"/>
          </a:xfrm>
        </p:spPr>
        <p:txBody>
          <a:bodyPr anchor="b"/>
          <a:lstStyle>
            <a:lvl1pPr marL="0" indent="0">
              <a:buNone/>
              <a:defRPr sz="2002"/>
            </a:lvl1pPr>
            <a:lvl2pPr marL="457657" indent="0">
              <a:buNone/>
              <a:defRPr sz="1802"/>
            </a:lvl2pPr>
            <a:lvl3pPr marL="915314" indent="0">
              <a:buNone/>
              <a:defRPr sz="1602"/>
            </a:lvl3pPr>
            <a:lvl4pPr marL="1372972" indent="0">
              <a:buNone/>
              <a:defRPr sz="1401"/>
            </a:lvl4pPr>
            <a:lvl5pPr marL="1830629" indent="0">
              <a:buNone/>
              <a:defRPr sz="1401"/>
            </a:lvl5pPr>
            <a:lvl6pPr marL="2288286" indent="0">
              <a:buNone/>
              <a:defRPr sz="1401"/>
            </a:lvl6pPr>
            <a:lvl7pPr marL="2745943" indent="0">
              <a:buNone/>
              <a:defRPr sz="1401"/>
            </a:lvl7pPr>
            <a:lvl8pPr marL="3203600" indent="0">
              <a:buNone/>
              <a:defRPr sz="1401"/>
            </a:lvl8pPr>
            <a:lvl9pPr marL="3661258" indent="0">
              <a:buNone/>
              <a:defRPr sz="140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8BB43B-31D0-40C2-A95B-958D4FC7DC8C}" type="slidenum">
              <a:rPr lang="fr-FR" altLang="de-DE"/>
              <a:pPr/>
              <a:t>‹#›</a:t>
            </a:fld>
            <a:endParaRPr lang="fr-FR" altLang="de-DE"/>
          </a:p>
        </p:txBody>
      </p:sp>
    </p:spTree>
    <p:extLst>
      <p:ext uri="{BB962C8B-B14F-4D97-AF65-F5344CB8AC3E}">
        <p14:creationId xmlns:p14="http://schemas.microsoft.com/office/powerpoint/2010/main" val="4126853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514476" y="9987810"/>
            <a:ext cx="13546056" cy="28247468"/>
          </a:xfrm>
        </p:spPr>
        <p:txBody>
          <a:bodyPr/>
          <a:lstStyle>
            <a:lvl1pPr>
              <a:defRPr sz="2803"/>
            </a:lvl1pPr>
            <a:lvl2pPr>
              <a:defRPr sz="2402"/>
            </a:lvl2pPr>
            <a:lvl3pPr>
              <a:defRPr sz="2002"/>
            </a:lvl3pPr>
            <a:lvl4pPr>
              <a:defRPr sz="1802"/>
            </a:lvl4pPr>
            <a:lvl5pPr>
              <a:defRPr sz="1802"/>
            </a:lvl5pPr>
            <a:lvl6pPr>
              <a:defRPr sz="1802"/>
            </a:lvl6pPr>
            <a:lvl7pPr>
              <a:defRPr sz="1802"/>
            </a:lvl7pPr>
            <a:lvl8pPr>
              <a:defRPr sz="1802"/>
            </a:lvl8pPr>
            <a:lvl9pPr>
              <a:defRPr sz="1802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213092" y="9987810"/>
            <a:ext cx="13546056" cy="28247468"/>
          </a:xfrm>
        </p:spPr>
        <p:txBody>
          <a:bodyPr/>
          <a:lstStyle>
            <a:lvl1pPr>
              <a:defRPr sz="2803"/>
            </a:lvl1pPr>
            <a:lvl2pPr>
              <a:defRPr sz="2402"/>
            </a:lvl2pPr>
            <a:lvl3pPr>
              <a:defRPr sz="2002"/>
            </a:lvl3pPr>
            <a:lvl4pPr>
              <a:defRPr sz="1802"/>
            </a:lvl4pPr>
            <a:lvl5pPr>
              <a:defRPr sz="1802"/>
            </a:lvl5pPr>
            <a:lvl6pPr>
              <a:defRPr sz="1802"/>
            </a:lvl6pPr>
            <a:lvl7pPr>
              <a:defRPr sz="1802"/>
            </a:lvl7pPr>
            <a:lvl8pPr>
              <a:defRPr sz="1802"/>
            </a:lvl8pPr>
            <a:lvl9pPr>
              <a:defRPr sz="1802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975547-0EA8-4966-952E-C61DD7408FBA}" type="slidenum">
              <a:rPr lang="fr-FR" altLang="de-DE"/>
              <a:pPr/>
              <a:t>‹#›</a:t>
            </a:fld>
            <a:endParaRPr lang="fr-FR" altLang="de-DE"/>
          </a:p>
        </p:txBody>
      </p:sp>
    </p:spTree>
    <p:extLst>
      <p:ext uri="{BB962C8B-B14F-4D97-AF65-F5344CB8AC3E}">
        <p14:creationId xmlns:p14="http://schemas.microsoft.com/office/powerpoint/2010/main" val="1751348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4477" y="1714373"/>
            <a:ext cx="27246260" cy="713369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4477" y="9581440"/>
            <a:ext cx="13376015" cy="3992267"/>
          </a:xfrm>
        </p:spPr>
        <p:txBody>
          <a:bodyPr anchor="b"/>
          <a:lstStyle>
            <a:lvl1pPr marL="0" indent="0">
              <a:buNone/>
              <a:defRPr sz="2402" b="1"/>
            </a:lvl1pPr>
            <a:lvl2pPr marL="457657" indent="0">
              <a:buNone/>
              <a:defRPr sz="2002" b="1"/>
            </a:lvl2pPr>
            <a:lvl3pPr marL="915314" indent="0">
              <a:buNone/>
              <a:defRPr sz="1802" b="1"/>
            </a:lvl3pPr>
            <a:lvl4pPr marL="1372972" indent="0">
              <a:buNone/>
              <a:defRPr sz="1602" b="1"/>
            </a:lvl4pPr>
            <a:lvl5pPr marL="1830629" indent="0">
              <a:buNone/>
              <a:defRPr sz="1602" b="1"/>
            </a:lvl5pPr>
            <a:lvl6pPr marL="2288286" indent="0">
              <a:buNone/>
              <a:defRPr sz="1602" b="1"/>
            </a:lvl6pPr>
            <a:lvl7pPr marL="2745943" indent="0">
              <a:buNone/>
              <a:defRPr sz="1602" b="1"/>
            </a:lvl7pPr>
            <a:lvl8pPr marL="3203600" indent="0">
              <a:buNone/>
              <a:defRPr sz="1602" b="1"/>
            </a:lvl8pPr>
            <a:lvl9pPr marL="3661258" indent="0">
              <a:buNone/>
              <a:defRPr sz="1602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14477" y="13573706"/>
            <a:ext cx="13376015" cy="24661571"/>
          </a:xfrm>
        </p:spPr>
        <p:txBody>
          <a:bodyPr/>
          <a:lstStyle>
            <a:lvl1pPr>
              <a:defRPr sz="2402"/>
            </a:lvl1pPr>
            <a:lvl2pPr>
              <a:defRPr sz="2002"/>
            </a:lvl2pPr>
            <a:lvl3pPr>
              <a:defRPr sz="1802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5379954" y="9581440"/>
            <a:ext cx="13380783" cy="3992267"/>
          </a:xfrm>
        </p:spPr>
        <p:txBody>
          <a:bodyPr anchor="b"/>
          <a:lstStyle>
            <a:lvl1pPr marL="0" indent="0">
              <a:buNone/>
              <a:defRPr sz="2402" b="1"/>
            </a:lvl1pPr>
            <a:lvl2pPr marL="457657" indent="0">
              <a:buNone/>
              <a:defRPr sz="2002" b="1"/>
            </a:lvl2pPr>
            <a:lvl3pPr marL="915314" indent="0">
              <a:buNone/>
              <a:defRPr sz="1802" b="1"/>
            </a:lvl3pPr>
            <a:lvl4pPr marL="1372972" indent="0">
              <a:buNone/>
              <a:defRPr sz="1602" b="1"/>
            </a:lvl4pPr>
            <a:lvl5pPr marL="1830629" indent="0">
              <a:buNone/>
              <a:defRPr sz="1602" b="1"/>
            </a:lvl5pPr>
            <a:lvl6pPr marL="2288286" indent="0">
              <a:buNone/>
              <a:defRPr sz="1602" b="1"/>
            </a:lvl6pPr>
            <a:lvl7pPr marL="2745943" indent="0">
              <a:buNone/>
              <a:defRPr sz="1602" b="1"/>
            </a:lvl7pPr>
            <a:lvl8pPr marL="3203600" indent="0">
              <a:buNone/>
              <a:defRPr sz="1602" b="1"/>
            </a:lvl8pPr>
            <a:lvl9pPr marL="3661258" indent="0">
              <a:buNone/>
              <a:defRPr sz="1602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5379954" y="13573706"/>
            <a:ext cx="13380783" cy="24661571"/>
          </a:xfrm>
        </p:spPr>
        <p:txBody>
          <a:bodyPr/>
          <a:lstStyle>
            <a:lvl1pPr>
              <a:defRPr sz="2402"/>
            </a:lvl1pPr>
            <a:lvl2pPr>
              <a:defRPr sz="2002"/>
            </a:lvl2pPr>
            <a:lvl3pPr>
              <a:defRPr sz="1802"/>
            </a:lvl3pPr>
            <a:lvl4pPr>
              <a:defRPr sz="1602"/>
            </a:lvl4pPr>
            <a:lvl5pPr>
              <a:defRPr sz="1602"/>
            </a:lvl5pPr>
            <a:lvl6pPr>
              <a:defRPr sz="1602"/>
            </a:lvl6pPr>
            <a:lvl7pPr>
              <a:defRPr sz="1602"/>
            </a:lvl7pPr>
            <a:lvl8pPr>
              <a:defRPr sz="1602"/>
            </a:lvl8pPr>
            <a:lvl9pPr>
              <a:defRPr sz="1602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3307C9-0A35-4C2B-A9D0-DBCB603D39FD}" type="slidenum">
              <a:rPr lang="fr-FR" altLang="de-DE"/>
              <a:pPr/>
              <a:t>‹#›</a:t>
            </a:fld>
            <a:endParaRPr lang="fr-FR" altLang="de-DE"/>
          </a:p>
        </p:txBody>
      </p:sp>
    </p:spTree>
    <p:extLst>
      <p:ext uri="{BB962C8B-B14F-4D97-AF65-F5344CB8AC3E}">
        <p14:creationId xmlns:p14="http://schemas.microsoft.com/office/powerpoint/2010/main" val="4279599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9755C5-7A97-46E0-9886-1F3DE5A1FD73}" type="slidenum">
              <a:rPr lang="fr-FR" altLang="de-DE"/>
              <a:pPr/>
              <a:t>‹#›</a:t>
            </a:fld>
            <a:endParaRPr lang="fr-FR" altLang="de-DE"/>
          </a:p>
        </p:txBody>
      </p:sp>
    </p:spTree>
    <p:extLst>
      <p:ext uri="{BB962C8B-B14F-4D97-AF65-F5344CB8AC3E}">
        <p14:creationId xmlns:p14="http://schemas.microsoft.com/office/powerpoint/2010/main" val="376017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57A56A-236D-423B-8CB2-49B1A1A2765D}" type="slidenum">
              <a:rPr lang="fr-FR" altLang="de-DE"/>
              <a:pPr/>
              <a:t>‹#›</a:t>
            </a:fld>
            <a:endParaRPr lang="fr-FR" altLang="de-DE"/>
          </a:p>
        </p:txBody>
      </p:sp>
    </p:spTree>
    <p:extLst>
      <p:ext uri="{BB962C8B-B14F-4D97-AF65-F5344CB8AC3E}">
        <p14:creationId xmlns:p14="http://schemas.microsoft.com/office/powerpoint/2010/main" val="2141816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4476" y="1704849"/>
            <a:ext cx="9959306" cy="7252750"/>
          </a:xfrm>
        </p:spPr>
        <p:txBody>
          <a:bodyPr anchor="b"/>
          <a:lstStyle>
            <a:lvl1pPr algn="l">
              <a:defRPr sz="2002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36113" y="1704849"/>
            <a:ext cx="16924624" cy="36530428"/>
          </a:xfrm>
        </p:spPr>
        <p:txBody>
          <a:bodyPr/>
          <a:lstStyle>
            <a:lvl1pPr>
              <a:defRPr sz="3203"/>
            </a:lvl1pPr>
            <a:lvl2pPr>
              <a:defRPr sz="2803"/>
            </a:lvl2pPr>
            <a:lvl3pPr>
              <a:defRPr sz="2402"/>
            </a:lvl3pPr>
            <a:lvl4pPr>
              <a:defRPr sz="2002"/>
            </a:lvl4pPr>
            <a:lvl5pPr>
              <a:defRPr sz="2002"/>
            </a:lvl5pPr>
            <a:lvl6pPr>
              <a:defRPr sz="2002"/>
            </a:lvl6pPr>
            <a:lvl7pPr>
              <a:defRPr sz="2002"/>
            </a:lvl7pPr>
            <a:lvl8pPr>
              <a:defRPr sz="2002"/>
            </a:lvl8pPr>
            <a:lvl9pPr>
              <a:defRPr sz="2002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514476" y="8957599"/>
            <a:ext cx="9959306" cy="29277678"/>
          </a:xfrm>
        </p:spPr>
        <p:txBody>
          <a:bodyPr/>
          <a:lstStyle>
            <a:lvl1pPr marL="0" indent="0">
              <a:buNone/>
              <a:defRPr sz="1401"/>
            </a:lvl1pPr>
            <a:lvl2pPr marL="457657" indent="0">
              <a:buNone/>
              <a:defRPr sz="1201"/>
            </a:lvl2pPr>
            <a:lvl3pPr marL="915314" indent="0">
              <a:buNone/>
              <a:defRPr sz="1001"/>
            </a:lvl3pPr>
            <a:lvl4pPr marL="1372972" indent="0">
              <a:buNone/>
              <a:defRPr sz="901"/>
            </a:lvl4pPr>
            <a:lvl5pPr marL="1830629" indent="0">
              <a:buNone/>
              <a:defRPr sz="901"/>
            </a:lvl5pPr>
            <a:lvl6pPr marL="2288286" indent="0">
              <a:buNone/>
              <a:defRPr sz="901"/>
            </a:lvl6pPr>
            <a:lvl7pPr marL="2745943" indent="0">
              <a:buNone/>
              <a:defRPr sz="901"/>
            </a:lvl7pPr>
            <a:lvl8pPr marL="3203600" indent="0">
              <a:buNone/>
              <a:defRPr sz="901"/>
            </a:lvl8pPr>
            <a:lvl9pPr marL="3661258" indent="0">
              <a:buNone/>
              <a:defRPr sz="90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EB5837-F21B-4FFA-83C7-BAA784D3F5BC}" type="slidenum">
              <a:rPr lang="fr-FR" altLang="de-DE"/>
              <a:pPr/>
              <a:t>‹#›</a:t>
            </a:fld>
            <a:endParaRPr lang="fr-FR" altLang="de-DE"/>
          </a:p>
        </p:txBody>
      </p:sp>
    </p:spTree>
    <p:extLst>
      <p:ext uri="{BB962C8B-B14F-4D97-AF65-F5344CB8AC3E}">
        <p14:creationId xmlns:p14="http://schemas.microsoft.com/office/powerpoint/2010/main" val="389617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3948" y="29963427"/>
            <a:ext cx="18165764" cy="3536688"/>
          </a:xfrm>
        </p:spPr>
        <p:txBody>
          <a:bodyPr anchor="b"/>
          <a:lstStyle>
            <a:lvl1pPr algn="l">
              <a:defRPr sz="2002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933948" y="3824004"/>
            <a:ext cx="18165764" cy="25682257"/>
          </a:xfrm>
        </p:spPr>
        <p:txBody>
          <a:bodyPr/>
          <a:lstStyle>
            <a:lvl1pPr marL="0" indent="0">
              <a:buNone/>
              <a:defRPr sz="3203"/>
            </a:lvl1pPr>
            <a:lvl2pPr marL="457657" indent="0">
              <a:buNone/>
              <a:defRPr sz="2803"/>
            </a:lvl2pPr>
            <a:lvl3pPr marL="915314" indent="0">
              <a:buNone/>
              <a:defRPr sz="2402"/>
            </a:lvl3pPr>
            <a:lvl4pPr marL="1372972" indent="0">
              <a:buNone/>
              <a:defRPr sz="2002"/>
            </a:lvl4pPr>
            <a:lvl5pPr marL="1830629" indent="0">
              <a:buNone/>
              <a:defRPr sz="2002"/>
            </a:lvl5pPr>
            <a:lvl6pPr marL="2288286" indent="0">
              <a:buNone/>
              <a:defRPr sz="2002"/>
            </a:lvl6pPr>
            <a:lvl7pPr marL="2745943" indent="0">
              <a:buNone/>
              <a:defRPr sz="2002"/>
            </a:lvl7pPr>
            <a:lvl8pPr marL="3203600" indent="0">
              <a:buNone/>
              <a:defRPr sz="2002"/>
            </a:lvl8pPr>
            <a:lvl9pPr marL="3661258" indent="0">
              <a:buNone/>
              <a:defRPr sz="2002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933948" y="33500115"/>
            <a:ext cx="18165764" cy="5024065"/>
          </a:xfrm>
        </p:spPr>
        <p:txBody>
          <a:bodyPr/>
          <a:lstStyle>
            <a:lvl1pPr marL="0" indent="0">
              <a:buNone/>
              <a:defRPr sz="1401"/>
            </a:lvl1pPr>
            <a:lvl2pPr marL="457657" indent="0">
              <a:buNone/>
              <a:defRPr sz="1201"/>
            </a:lvl2pPr>
            <a:lvl3pPr marL="915314" indent="0">
              <a:buNone/>
              <a:defRPr sz="1001"/>
            </a:lvl3pPr>
            <a:lvl4pPr marL="1372972" indent="0">
              <a:buNone/>
              <a:defRPr sz="901"/>
            </a:lvl4pPr>
            <a:lvl5pPr marL="1830629" indent="0">
              <a:buNone/>
              <a:defRPr sz="901"/>
            </a:lvl5pPr>
            <a:lvl6pPr marL="2288286" indent="0">
              <a:buNone/>
              <a:defRPr sz="901"/>
            </a:lvl6pPr>
            <a:lvl7pPr marL="2745943" indent="0">
              <a:buNone/>
              <a:defRPr sz="901"/>
            </a:lvl7pPr>
            <a:lvl8pPr marL="3203600" indent="0">
              <a:buNone/>
              <a:defRPr sz="901"/>
            </a:lvl8pPr>
            <a:lvl9pPr marL="3661258" indent="0">
              <a:buNone/>
              <a:defRPr sz="90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 alt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BA2778-9FE3-4BE1-A336-3A4CE7ACD8B3}" type="slidenum">
              <a:rPr lang="fr-FR" altLang="de-DE"/>
              <a:pPr/>
              <a:t>‹#›</a:t>
            </a:fld>
            <a:endParaRPr lang="fr-FR" altLang="de-DE"/>
          </a:p>
        </p:txBody>
      </p:sp>
    </p:spTree>
    <p:extLst>
      <p:ext uri="{BB962C8B-B14F-4D97-AF65-F5344CB8AC3E}">
        <p14:creationId xmlns:p14="http://schemas.microsoft.com/office/powerpoint/2010/main" val="3025839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514475" y="1714500"/>
            <a:ext cx="27244675" cy="713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5440" tIns="207720" rIns="415440" bIns="207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14475" y="9988550"/>
            <a:ext cx="27244675" cy="2824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5440" tIns="207720" rIns="415440" bIns="207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/>
              <a:t>Click to edit the outline text format</a:t>
            </a:r>
          </a:p>
          <a:p>
            <a:pPr lvl="1"/>
            <a:r>
              <a:rPr lang="en-GB" altLang="de-DE"/>
              <a:t>Second Outline Level</a:t>
            </a:r>
          </a:p>
          <a:p>
            <a:pPr lvl="2"/>
            <a:r>
              <a:rPr lang="en-GB" altLang="de-DE"/>
              <a:t>Third Outline Level</a:t>
            </a:r>
          </a:p>
          <a:p>
            <a:pPr lvl="3"/>
            <a:r>
              <a:rPr lang="en-GB" altLang="de-DE"/>
              <a:t>Fourth Outline Level</a:t>
            </a:r>
          </a:p>
          <a:p>
            <a:pPr lvl="4"/>
            <a:r>
              <a:rPr lang="en-GB" altLang="de-DE"/>
              <a:t>Fifth Outline Level</a:t>
            </a:r>
          </a:p>
          <a:p>
            <a:pPr lvl="4"/>
            <a:r>
              <a:rPr lang="en-GB" altLang="de-DE"/>
              <a:t>Sixth Outline Level</a:t>
            </a:r>
          </a:p>
          <a:p>
            <a:pPr lvl="4"/>
            <a:r>
              <a:rPr lang="en-GB" altLang="de-DE"/>
              <a:t>Seventh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1514475" y="39673213"/>
            <a:ext cx="7062788" cy="227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5440" tIns="207720" rIns="415440" bIns="20772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0" algn="l"/>
                <a:tab pos="4156075" algn="l"/>
                <a:tab pos="8315325" algn="l"/>
              </a:tabLst>
              <a:defRPr>
                <a:solidFill>
                  <a:srgbClr val="000000"/>
                </a:solidFill>
                <a:cs typeface="DejaVu Sans" charset="0"/>
              </a:defRPr>
            </a:lvl1pPr>
          </a:lstStyle>
          <a:p>
            <a:endParaRPr lang="fr-FR" altLang="de-DE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10344150" y="39673213"/>
            <a:ext cx="9586913" cy="227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AT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21696363" y="39673213"/>
            <a:ext cx="7062787" cy="227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5440" tIns="207720" rIns="415440" bIns="20772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0" algn="l"/>
                <a:tab pos="4156075" algn="l"/>
                <a:tab pos="8315325" algn="l"/>
              </a:tabLst>
              <a:defRPr>
                <a:solidFill>
                  <a:srgbClr val="000000"/>
                </a:solidFill>
                <a:cs typeface="DejaVu Sans" charset="0"/>
              </a:defRPr>
            </a:lvl1pPr>
          </a:lstStyle>
          <a:p>
            <a:fld id="{75AEA644-B9D2-4B80-9F74-E9FBF1BE5CDA}" type="slidenum">
              <a:rPr lang="fr-FR" altLang="de-DE"/>
              <a:pPr/>
              <a:t>‹#›</a:t>
            </a:fld>
            <a:endParaRPr lang="fr-FR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0">
          <a:solidFill>
            <a:srgbClr val="000000"/>
          </a:solidFill>
          <a:latin typeface="Calibri" pitchFamily="32" charset="0"/>
          <a:ea typeface="WenQuanYi Micro Hei" charset="0"/>
          <a:cs typeface="WenQuanYi Micro Hei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0">
          <a:solidFill>
            <a:srgbClr val="000000"/>
          </a:solidFill>
          <a:latin typeface="Calibri" pitchFamily="32" charset="0"/>
          <a:ea typeface="WenQuanYi Micro Hei" charset="0"/>
          <a:cs typeface="WenQuanYi Micro Hei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0">
          <a:solidFill>
            <a:srgbClr val="000000"/>
          </a:solidFill>
          <a:latin typeface="Calibri" pitchFamily="32" charset="0"/>
          <a:ea typeface="WenQuanYi Micro Hei" charset="0"/>
          <a:cs typeface="WenQuanYi Micro Hei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0">
          <a:solidFill>
            <a:srgbClr val="000000"/>
          </a:solidFill>
          <a:latin typeface="Calibri" pitchFamily="32" charset="0"/>
          <a:ea typeface="WenQuanYi Micro Hei" charset="0"/>
          <a:cs typeface="WenQuanYi Micro Hei" charset="0"/>
        </a:defRPr>
      </a:lvl5pPr>
      <a:lvl6pPr marL="2517115" indent="-228829" algn="ctr" defTabSz="457657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20">
          <a:solidFill>
            <a:srgbClr val="000000"/>
          </a:solidFill>
          <a:latin typeface="Calibri" pitchFamily="32" charset="0"/>
          <a:ea typeface="WenQuanYi Micro Hei" charset="0"/>
          <a:cs typeface="WenQuanYi Micro Hei" charset="0"/>
        </a:defRPr>
      </a:lvl6pPr>
      <a:lvl7pPr marL="2974772" indent="-228829" algn="ctr" defTabSz="457657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20">
          <a:solidFill>
            <a:srgbClr val="000000"/>
          </a:solidFill>
          <a:latin typeface="Calibri" pitchFamily="32" charset="0"/>
          <a:ea typeface="WenQuanYi Micro Hei" charset="0"/>
          <a:cs typeface="WenQuanYi Micro Hei" charset="0"/>
        </a:defRPr>
      </a:lvl7pPr>
      <a:lvl8pPr marL="3432429" indent="-228829" algn="ctr" defTabSz="457657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20">
          <a:solidFill>
            <a:srgbClr val="000000"/>
          </a:solidFill>
          <a:latin typeface="Calibri" pitchFamily="32" charset="0"/>
          <a:ea typeface="WenQuanYi Micro Hei" charset="0"/>
          <a:cs typeface="WenQuanYi Micro Hei" charset="0"/>
        </a:defRPr>
      </a:lvl8pPr>
      <a:lvl9pPr marL="3890086" indent="-228829" algn="ctr" defTabSz="457657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20">
          <a:solidFill>
            <a:srgbClr val="000000"/>
          </a:solidFill>
          <a:latin typeface="Calibri" pitchFamily="32" charset="0"/>
          <a:ea typeface="WenQuanYi Micro Hei" charset="0"/>
          <a:cs typeface="WenQuanYi Micro Hei" charset="0"/>
        </a:defRPr>
      </a:lvl9pPr>
    </p:titleStyle>
    <p:bodyStyle>
      <a:lvl1pPr marL="342900" indent="-342900" algn="l" defTabSz="457200" rtl="0" eaLnBrk="0" fontAlgn="base" hangingPunct="0">
        <a:spcBef>
          <a:spcPts val="36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5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31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27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27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0900">
          <a:solidFill>
            <a:srgbClr val="000000"/>
          </a:solidFill>
          <a:latin typeface="+mn-lt"/>
          <a:ea typeface="+mn-ea"/>
          <a:cs typeface="+mn-cs"/>
        </a:defRPr>
      </a:lvl3pPr>
      <a:lvl4pPr marL="1601788" indent="-228600" algn="l" defTabSz="457200" rtl="0" eaLnBrk="0" fontAlgn="base" hangingPunct="0">
        <a:spcBef>
          <a:spcPts val="22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9100">
          <a:solidFill>
            <a:srgbClr val="000000"/>
          </a:solidFill>
          <a:latin typeface="+mn-lt"/>
          <a:ea typeface="+mn-ea"/>
          <a:cs typeface="+mn-cs"/>
        </a:defRPr>
      </a:lvl4pPr>
      <a:lvl5pPr marL="2058988" indent="-228600" algn="l" defTabSz="457200" rtl="0" eaLnBrk="0" fontAlgn="base" hangingPunct="0">
        <a:spcBef>
          <a:spcPts val="22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9100">
          <a:solidFill>
            <a:srgbClr val="000000"/>
          </a:solidFill>
          <a:latin typeface="+mn-lt"/>
          <a:ea typeface="+mn-ea"/>
          <a:cs typeface="+mn-cs"/>
        </a:defRPr>
      </a:lvl5pPr>
      <a:lvl6pPr marL="2517115" indent="-228829" algn="l" defTabSz="457657" rtl="0" fontAlgn="base">
        <a:spcBef>
          <a:spcPts val="2277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109">
          <a:solidFill>
            <a:srgbClr val="000000"/>
          </a:solidFill>
          <a:latin typeface="+mn-lt"/>
          <a:ea typeface="+mn-ea"/>
          <a:cs typeface="+mn-cs"/>
        </a:defRPr>
      </a:lvl6pPr>
      <a:lvl7pPr marL="2974772" indent="-228829" algn="l" defTabSz="457657" rtl="0" fontAlgn="base">
        <a:spcBef>
          <a:spcPts val="2277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109">
          <a:solidFill>
            <a:srgbClr val="000000"/>
          </a:solidFill>
          <a:latin typeface="+mn-lt"/>
          <a:ea typeface="+mn-ea"/>
          <a:cs typeface="+mn-cs"/>
        </a:defRPr>
      </a:lvl7pPr>
      <a:lvl8pPr marL="3432429" indent="-228829" algn="l" defTabSz="457657" rtl="0" fontAlgn="base">
        <a:spcBef>
          <a:spcPts val="2277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109">
          <a:solidFill>
            <a:srgbClr val="000000"/>
          </a:solidFill>
          <a:latin typeface="+mn-lt"/>
          <a:ea typeface="+mn-ea"/>
          <a:cs typeface="+mn-cs"/>
        </a:defRPr>
      </a:lvl8pPr>
      <a:lvl9pPr marL="3890086" indent="-228829" algn="l" defTabSz="457657" rtl="0" fontAlgn="base">
        <a:spcBef>
          <a:spcPts val="2277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109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5314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1pPr>
      <a:lvl2pPr marL="457657" algn="l" defTabSz="915314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2pPr>
      <a:lvl3pPr marL="915314" algn="l" defTabSz="915314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3pPr>
      <a:lvl4pPr marL="1372972" algn="l" defTabSz="915314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4pPr>
      <a:lvl5pPr marL="1830629" algn="l" defTabSz="915314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5pPr>
      <a:lvl6pPr marL="2288286" algn="l" defTabSz="915314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6pPr>
      <a:lvl7pPr marL="2745943" algn="l" defTabSz="915314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7pPr>
      <a:lvl8pPr marL="3203600" algn="l" defTabSz="915314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8pPr>
      <a:lvl9pPr marL="3661258" algn="l" defTabSz="915314" rtl="0" eaLnBrk="1" latinLnBrk="0" hangingPunct="1">
        <a:defRPr sz="18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Rectangle 4"/>
          <p:cNvSpPr>
            <a:spLocks noChangeArrowheads="1"/>
          </p:cNvSpPr>
          <p:nvPr/>
        </p:nvSpPr>
        <p:spPr bwMode="auto">
          <a:xfrm>
            <a:off x="-33338" y="39782750"/>
            <a:ext cx="30308551" cy="395288"/>
          </a:xfrm>
          <a:prstGeom prst="rect">
            <a:avLst/>
          </a:prstGeom>
          <a:solidFill>
            <a:srgbClr val="2BB77F"/>
          </a:solidFill>
          <a:ln>
            <a:solidFill>
              <a:schemeClr val="accent1"/>
            </a:solidFill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32B12A5-CBC9-9B4D-8DEF-EBA9AF3836C6}"/>
              </a:ext>
            </a:extLst>
          </p:cNvPr>
          <p:cNvSpPr/>
          <p:nvPr/>
        </p:nvSpPr>
        <p:spPr bwMode="auto">
          <a:xfrm>
            <a:off x="21133990" y="40328881"/>
            <a:ext cx="2679900" cy="226335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NO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Logo</a:t>
            </a:r>
            <a:endParaRPr lang="en-NO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kumimoji="0" lang="en-NO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ffiliation 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063F065-96D1-3874-2E36-5B892E8D5791}"/>
              </a:ext>
            </a:extLst>
          </p:cNvPr>
          <p:cNvSpPr/>
          <p:nvPr/>
        </p:nvSpPr>
        <p:spPr bwMode="auto">
          <a:xfrm>
            <a:off x="24158326" y="40330593"/>
            <a:ext cx="2679900" cy="226335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NO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Logo</a:t>
            </a:r>
            <a:endParaRPr lang="en-NO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kumimoji="0" lang="en-NO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ffiliation 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C97F05E-3674-FE6D-FB6B-FB0480564151}"/>
              </a:ext>
            </a:extLst>
          </p:cNvPr>
          <p:cNvSpPr/>
          <p:nvPr/>
        </p:nvSpPr>
        <p:spPr bwMode="auto">
          <a:xfrm>
            <a:off x="27182662" y="40328880"/>
            <a:ext cx="2679900" cy="226335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NO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Logo</a:t>
            </a:r>
            <a:endParaRPr lang="en-NO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kumimoji="0" lang="en-NO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ffiliation 3</a:t>
            </a:r>
          </a:p>
        </p:txBody>
      </p:sp>
      <p:pic>
        <p:nvPicPr>
          <p:cNvPr id="23" name="Picture 22" descr="A green circle with mountains in the background&#10;&#10;Description automatically generated">
            <a:extLst>
              <a:ext uri="{FF2B5EF4-FFF2-40B4-BE49-F238E27FC236}">
                <a16:creationId xmlns:a16="http://schemas.microsoft.com/office/drawing/2014/main" id="{C05400C7-B87C-7FAD-ABF4-4A738244CA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7111" y="14939286"/>
            <a:ext cx="12674363" cy="8956550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EA1503CD-D007-767D-53B4-D4F7907D44D8}"/>
              </a:ext>
            </a:extLst>
          </p:cNvPr>
          <p:cNvSpPr/>
          <p:nvPr/>
        </p:nvSpPr>
        <p:spPr bwMode="auto">
          <a:xfrm>
            <a:off x="-33338" y="31721"/>
            <a:ext cx="30299834" cy="12311763"/>
          </a:xfrm>
          <a:prstGeom prst="rect">
            <a:avLst/>
          </a:prstGeom>
          <a:solidFill>
            <a:srgbClr val="2BB77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80000" tIns="1800000" rIns="108000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3750"/>
              </a:spcBef>
              <a:buClrTx/>
            </a:pPr>
            <a:endParaRPr lang="en-US" altLang="de-DE" sz="8800" dirty="0">
              <a:latin typeface="Arial Black" panose="020B0A040201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2721500-A793-7C62-82B6-8DD245E0389A}"/>
              </a:ext>
            </a:extLst>
          </p:cNvPr>
          <p:cNvSpPr/>
          <p:nvPr/>
        </p:nvSpPr>
        <p:spPr bwMode="auto">
          <a:xfrm>
            <a:off x="2081834" y="2485192"/>
            <a:ext cx="21195999" cy="386926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3750"/>
              </a:spcBef>
              <a:buClrTx/>
            </a:pPr>
            <a:r>
              <a:rPr lang="en-US" altLang="de-DE" sz="8000" dirty="0">
                <a:latin typeface="Arial Black" panose="020B0A04020102020204" pitchFamily="34" charset="0"/>
                <a:ea typeface="ＭＳ Ｐゴシック" panose="020B0600070205080204" pitchFamily="34" charset="-128"/>
              </a:rPr>
              <a:t>Main result, in plain language</a:t>
            </a:r>
          </a:p>
        </p:txBody>
      </p:sp>
      <p:pic>
        <p:nvPicPr>
          <p:cNvPr id="36" name="Picture 35" descr="A logo with white text and mountains&#10;&#10;Description automatically generated">
            <a:extLst>
              <a:ext uri="{FF2B5EF4-FFF2-40B4-BE49-F238E27FC236}">
                <a16:creationId xmlns:a16="http://schemas.microsoft.com/office/drawing/2014/main" id="{CB52109E-4067-D50C-F015-BF0E2A1F2B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92214" y="6968337"/>
            <a:ext cx="6737641" cy="4761266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CE4D04D7-C81A-6AE6-CB6C-BE448FBDC5AC}"/>
              </a:ext>
            </a:extLst>
          </p:cNvPr>
          <p:cNvSpPr/>
          <p:nvPr/>
        </p:nvSpPr>
        <p:spPr bwMode="auto">
          <a:xfrm>
            <a:off x="258842" y="12832929"/>
            <a:ext cx="7370108" cy="2599488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80000" algn="just" eaLnBrk="1" hangingPunct="1">
              <a:spcBef>
                <a:spcPts val="0"/>
              </a:spcBef>
              <a:spcAft>
                <a:spcPts val="240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4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question(s)</a:t>
            </a:r>
          </a:p>
          <a:p>
            <a:pPr marL="522900" indent="-342900" algn="just" eaLnBrk="1" hangingPunct="1">
              <a:spcBef>
                <a:spcPts val="0"/>
              </a:spcBef>
              <a:spcAft>
                <a:spcPts val="24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question 1</a:t>
            </a:r>
          </a:p>
          <a:p>
            <a:pPr marL="522900" indent="-342900" algn="just" eaLnBrk="1" hangingPunct="1">
              <a:spcBef>
                <a:spcPts val="0"/>
              </a:spcBef>
              <a:spcAft>
                <a:spcPts val="24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question 2</a:t>
            </a:r>
          </a:p>
          <a:p>
            <a:pPr marL="180000" algn="just" eaLnBrk="1" hangingPunct="1">
              <a:spcBef>
                <a:spcPts val="0"/>
              </a:spcBef>
              <a:spcAft>
                <a:spcPts val="240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4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</a:p>
          <a:p>
            <a:pPr marL="180000" algn="just" eaLnBrk="1" hangingPunct="1">
              <a:spcBef>
                <a:spcPts val="0"/>
              </a:spcBef>
              <a:spcAft>
                <a:spcPts val="240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Brief and simple description of method</a:t>
            </a:r>
          </a:p>
          <a:p>
            <a:pPr marL="180000" algn="just" eaLnBrk="1" hangingPunct="1">
              <a:spcBef>
                <a:spcPts val="0"/>
              </a:spcBef>
              <a:spcAft>
                <a:spcPts val="240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sz="4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 marL="180000" algn="just" eaLnBrk="1" hangingPunct="1">
              <a:spcAft>
                <a:spcPts val="240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 of results</a:t>
            </a:r>
          </a:p>
          <a:p>
            <a:pPr marL="180000" algn="just" eaLnBrk="1" hangingPunct="1">
              <a:spcAft>
                <a:spcPts val="240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  <a:p>
            <a:pPr marL="180000" algn="just" eaLnBrk="1" hangingPunct="1">
              <a:spcAft>
                <a:spcPts val="240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Interpretation and implications of results.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419C2A4-25A7-EB55-D570-48A60507A6A8}"/>
              </a:ext>
            </a:extLst>
          </p:cNvPr>
          <p:cNvSpPr txBox="1"/>
          <p:nvPr/>
        </p:nvSpPr>
        <p:spPr>
          <a:xfrm>
            <a:off x="9235473" y="12843816"/>
            <a:ext cx="1180426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O" sz="4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Visualization of main result 1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409CC5C-8439-D76A-476D-05FB73194FD5}"/>
              </a:ext>
            </a:extLst>
          </p:cNvPr>
          <p:cNvSpPr/>
          <p:nvPr/>
        </p:nvSpPr>
        <p:spPr bwMode="auto">
          <a:xfrm>
            <a:off x="21992214" y="15301077"/>
            <a:ext cx="7636211" cy="8344921"/>
          </a:xfrm>
          <a:prstGeom prst="rect">
            <a:avLst/>
          </a:prstGeom>
          <a:solidFill>
            <a:srgbClr val="239F7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0" tIns="720000" rIns="720000" bIns="720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nb-NO" sz="45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Brief</a:t>
            </a:r>
            <a:r>
              <a:rPr kumimoji="0" lang="nb-NO" sz="45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nb-NO" sz="45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explanation</a:t>
            </a:r>
            <a:r>
              <a:rPr kumimoji="0" lang="nb-NO" sz="45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nb-NO" sz="45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kumimoji="0" lang="nb-NO" sz="45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nb-NO" sz="45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main</a:t>
            </a:r>
            <a:r>
              <a:rPr kumimoji="0" lang="nb-NO" sz="45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nb-NO" sz="45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result</a:t>
            </a:r>
            <a:r>
              <a:rPr kumimoji="0" lang="nb-NO" sz="45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endParaRPr kumimoji="0" lang="en-NO" sz="45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826DCC8-AD64-8C29-6229-C2426958EC81}"/>
              </a:ext>
            </a:extLst>
          </p:cNvPr>
          <p:cNvSpPr txBox="1"/>
          <p:nvPr/>
        </p:nvSpPr>
        <p:spPr>
          <a:xfrm>
            <a:off x="0" y="41423619"/>
            <a:ext cx="16539777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O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 1</a:t>
            </a:r>
            <a:r>
              <a:rPr lang="en-NO" sz="25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NO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Author 2</a:t>
            </a:r>
            <a:r>
              <a:rPr lang="en-NO" sz="25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NO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Author 3</a:t>
            </a:r>
            <a:r>
              <a:rPr lang="en-NO" sz="25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1,3</a:t>
            </a:r>
          </a:p>
          <a:p>
            <a:r>
              <a:rPr lang="en-NO" sz="18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nb-NO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  <a:r>
              <a:rPr lang="nb-NO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+ </a:t>
            </a:r>
            <a:r>
              <a:rPr lang="nb-NO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nb-NO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b-NO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  <a:endParaRPr lang="en-NO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NO" sz="18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NO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Affiliation 2</a:t>
            </a:r>
          </a:p>
          <a:p>
            <a:r>
              <a:rPr lang="en-NO" sz="18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NO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Affiliation 3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5AA8649-7598-A59D-6A3A-7E9C9E3CD9B3}"/>
              </a:ext>
            </a:extLst>
          </p:cNvPr>
          <p:cNvSpPr txBox="1"/>
          <p:nvPr/>
        </p:nvSpPr>
        <p:spPr>
          <a:xfrm>
            <a:off x="-18787" y="40442181"/>
            <a:ext cx="1653977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PAPER</a:t>
            </a:r>
            <a:endParaRPr lang="en-NO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95273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Larissa">
  <a:themeElements>
    <a:clrScheme name="Lariss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WenQuanYi Micro Hei"/>
        <a:cs typeface="WenQuanYi Micro Hei"/>
      </a:majorFont>
      <a:minorFont>
        <a:latin typeface="Calibri"/>
        <a:ea typeface="WenQuanYi Micro Hei"/>
        <a:cs typeface="WenQuanYi Micro Hei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8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8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</a:defRPr>
        </a:defPPr>
      </a:lstStyle>
    </a:lnDef>
  </a:objectDefaults>
  <a:extraClrSchemeLst>
    <a:extraClrScheme>
      <a:clrScheme name="Lariss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GPStracks" id="{FFA703F4-BAC0-3744-9885-A0E34B8D4B0E}" vid="{6F32863F-B654-E848-A202-560359936993}"/>
    </a:ext>
  </a:ext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</TotalTime>
  <Words>82</Words>
  <Application>Microsoft Macintosh PowerPoint</Application>
  <PresentationFormat>Custom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Times New Roman</vt:lpstr>
      <vt:lpstr>WenQuanYi Micro Hei</vt:lpstr>
      <vt:lpstr>Wingdings</vt:lpstr>
      <vt:lpstr>Larissa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mathilde gletty</dc:creator>
  <cp:lastModifiedBy>Microsoft Office User</cp:lastModifiedBy>
  <cp:revision>120</cp:revision>
  <cp:lastPrinted>2018-09-07T07:46:07Z</cp:lastPrinted>
  <dcterms:created xsi:type="dcterms:W3CDTF">2013-05-31T08:07:02Z</dcterms:created>
  <dcterms:modified xsi:type="dcterms:W3CDTF">2024-08-27T09:45:23Z</dcterms:modified>
</cp:coreProperties>
</file>